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66" y="28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Naval HQ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908C7898-191B-8024-28AF-CFE7D898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07" t="8793" b="4031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9919681" y="6007804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Naval HQ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278707" y="6306669"/>
            <a:ext cx="1640974" cy="298865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58707" y="6245534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19843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710C773-0454-A726-4506-6DFF1D0C1894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n aerial view of a lake&#10;&#10;AI-generated content may be incorrect.">
            <a:extLst>
              <a:ext uri="{FF2B5EF4-FFF2-40B4-BE49-F238E27FC236}">
                <a16:creationId xmlns:a16="http://schemas.microsoft.com/office/drawing/2014/main" id="{F51C3629-8BDE-FD5A-A966-CCBA9153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22" t="8935" r="18662" b="15558"/>
          <a:stretch/>
        </p:blipFill>
        <p:spPr>
          <a:xfrm>
            <a:off x="0" y="1905735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1918796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1786433" y="6635390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Ostrovnoy</a:t>
            </a:r>
            <a:r>
              <a:rPr lang="en-GB" b="1" dirty="0">
                <a:solidFill>
                  <a:schemeClr val="dk1"/>
                </a:solidFill>
              </a:rPr>
              <a:t> Naval Station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SRNTGT022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4216354" y="6156533"/>
            <a:ext cx="1267284" cy="785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B34E7-0424-92F4-ECBB-4CA0E2161155}"/>
              </a:ext>
            </a:extLst>
          </p:cNvPr>
          <p:cNvSpPr/>
          <p:nvPr/>
        </p:nvSpPr>
        <p:spPr>
          <a:xfrm rot="21493889">
            <a:off x="5483514" y="5998315"/>
            <a:ext cx="519255" cy="3004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Google Shape;67;p14">
            <a:extLst>
              <a:ext uri="{FF2B5EF4-FFF2-40B4-BE49-F238E27FC236}">
                <a16:creationId xmlns:a16="http://schemas.microsoft.com/office/drawing/2014/main" id="{1AC7B908-E55B-E820-3D66-841FA32D7361}"/>
              </a:ext>
            </a:extLst>
          </p:cNvPr>
          <p:cNvSpPr txBox="1"/>
          <p:nvPr/>
        </p:nvSpPr>
        <p:spPr>
          <a:xfrm>
            <a:off x="7577006" y="7249449"/>
            <a:ext cx="1536714" cy="39626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SRNTGT024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2B6679-E4AF-A8AA-7C54-6E2B33F68FC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375932" y="6692331"/>
            <a:ext cx="1201074" cy="75524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75E88B4-4080-39F6-878B-CCBF926BE9B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1E1516-3858-E3CE-A7D6-4BF853E268A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735645-B741-F4BB-4C03-97B4A36E9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49A8E4-EA07-B446-DA44-ACB91663624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743EB1-DEB3-1680-9DB5-1C0F982013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8B5E30D-875E-2275-5477-7B8E61A4A2D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848EA7-26CC-0451-1AD5-D98C369286E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5AEEEF-7950-AEAD-070A-DAB68592878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A8BA45-3209-942A-15E4-5CC67E7159C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BD1698-4E38-9C64-BF4F-A320D653185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4BB628-7A84-B88D-BE90-B8D40C92BAB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4D8B32-0482-CE50-E420-98D2AE1C6913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CE6E4-D421-6457-BFA5-CED3D305C0C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083F57-1045-7D3D-5BB1-CF609EF4DA8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D2C8D6E-BA75-A907-7D78-E145BD537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id="{246561DE-D0B0-C6B2-2223-D19C7FB3AD80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21EBD7-BC62-8CE5-3310-32C19D4C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58" t="4770" r="7937" b="5367"/>
          <a:stretch/>
        </p:blipFill>
        <p:spPr>
          <a:xfrm>
            <a:off x="-1" y="1913102"/>
            <a:ext cx="15119351" cy="87770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848127-2964-88E4-E688-6BABACEEF07E}"/>
              </a:ext>
            </a:extLst>
          </p:cNvPr>
          <p:cNvGrpSpPr/>
          <p:nvPr/>
        </p:nvGrpSpPr>
        <p:grpSpPr>
          <a:xfrm rot="1955659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8C6DD-C817-A27C-7D5C-ADC3B1187D0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0ED8BD-BF3E-A707-78EA-12E04C166DA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7B2DD8-0624-7BB9-34B7-DC6717B89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2303D2-0B7D-E66B-FD6E-32FF2E75AFF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B52FD0-B09D-3A4C-609B-4649033CBDD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BDA0A3-FECA-023A-2874-ECBC928C317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8C64CE-C217-65ED-7F11-FAE1DC15F6F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0EAA6CC-84B7-740E-E671-B4F4CD55AFD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1709D3A-A0DA-CC6B-7664-DD26E281DEA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6D4CE1-C313-6079-EBBF-0D964DA60FC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8CD324-D246-2340-F40F-CA47FB2B472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253C40-B7C4-EAD5-9FDA-F5AFC9CED60C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F334F7-278E-F4F5-8B2E-55734E7B53C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93F91-C350-B218-1907-731BA2ADBAC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5A3C895-6C84-A31A-F287-AC9F3FA6F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76940073-DF49-F2EB-48BF-4D3D6FAAA38A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AEA45A-1988-A662-79E1-F7B4FA6DB91E}"/>
              </a:ext>
            </a:extLst>
          </p:cNvPr>
          <p:cNvCxnSpPr>
            <a:cxnSpLocks/>
            <a:stCxn id="39" idx="3"/>
            <a:endCxn id="34" idx="3"/>
          </p:cNvCxnSpPr>
          <p:nvPr/>
        </p:nvCxnSpPr>
        <p:spPr>
          <a:xfrm flipV="1">
            <a:off x="3761623" y="7184081"/>
            <a:ext cx="860238" cy="17141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0C664D8-0F48-8A3D-48A6-3E200A28722B}"/>
              </a:ext>
            </a:extLst>
          </p:cNvPr>
          <p:cNvSpPr/>
          <p:nvPr/>
        </p:nvSpPr>
        <p:spPr>
          <a:xfrm>
            <a:off x="4403812" y="68042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96F0D1C8-756F-FAF2-601A-F8E90EF9E5FB}"/>
              </a:ext>
            </a:extLst>
          </p:cNvPr>
          <p:cNvSpPr txBox="1"/>
          <p:nvPr/>
        </p:nvSpPr>
        <p:spPr>
          <a:xfrm>
            <a:off x="1221523" y="8496753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OSTROVNOY NAVAL HQ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03.689 E 039 27.354</a:t>
            </a:r>
            <a:br>
              <a:rPr lang="pt-BR" sz="1000" b="1" dirty="0"/>
            </a:br>
            <a:r>
              <a:rPr lang="fr" sz="1000" b="1" dirty="0"/>
              <a:t>DPI MSL: 1250 FT</a:t>
            </a:r>
            <a:endParaRPr sz="1000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175A4C-1B92-4C91-57AB-6D27054D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107" y="6974928"/>
            <a:ext cx="7803308" cy="3715269"/>
          </a:xfrm>
          <a:prstGeom prst="rect">
            <a:avLst/>
          </a:prstGeom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672817E-C03F-37C0-E9EB-59304B2C8420}"/>
              </a:ext>
            </a:extLst>
          </p:cNvPr>
          <p:cNvSpPr/>
          <p:nvPr/>
        </p:nvSpPr>
        <p:spPr>
          <a:xfrm>
            <a:off x="11935969" y="7824172"/>
            <a:ext cx="464950" cy="4339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9A005F-A60C-3B1C-7C4D-0B9434415DAE}"/>
              </a:ext>
            </a:extLst>
          </p:cNvPr>
          <p:cNvSpPr txBox="1"/>
          <p:nvPr/>
        </p:nvSpPr>
        <p:spPr>
          <a:xfrm>
            <a:off x="10718558" y="7984944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681122656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4000lbs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BLAST, FRAGMENTATION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80-90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0009A9-490A-8C39-BA9A-6DDCC3D7558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BFF803-19BD-E977-1067-1BE838B8DC2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B9959-8123-2443-D01C-C1DC01710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6FE494-920A-6DD4-5AA2-24686ABC87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BFAD2F-C05E-9C59-79A0-5AF713FBB34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898278-6ECF-196E-D593-0CCBCFC085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F67E8B-9BCD-46EF-6117-AA6EEFD1409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974A6B-72B7-CF18-051F-A318A1CDC9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FF14CF6-3594-2A8B-5822-647C498A6D8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14B206E-9234-015D-8F28-21998C9B97F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97736F-7F49-59A6-7517-76B5F7E468A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BBC26C-1C0B-8D26-DAE5-E67C1ADF7F8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CE3B3D-4AD0-5134-EBB0-3EDDC5EF7D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20BF9-2EF5-CABE-C6EA-8B0F84EA548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A358131-BCFE-2BF7-C7B9-269295D8F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259062FE-AACF-B42A-2D39-3FC900BE5FC5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71EED8-FEC6-0EAE-A439-E14A34679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369" t="3073" r="18162" b="5462"/>
          <a:stretch/>
        </p:blipFill>
        <p:spPr>
          <a:xfrm>
            <a:off x="-1" y="1913102"/>
            <a:ext cx="15119351" cy="8777095"/>
          </a:xfrm>
          <a:prstGeom prst="rect">
            <a:avLst/>
          </a:prstGeom>
        </p:spPr>
      </p:pic>
      <p:sp>
        <p:nvSpPr>
          <p:cNvPr id="200" name="Google Shape;200;p22"/>
          <p:cNvSpPr txBox="1"/>
          <p:nvPr/>
        </p:nvSpPr>
        <p:spPr>
          <a:xfrm>
            <a:off x="11347323" y="7226533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TO MINIMIZE LOCAL IMPACT, CIVILIAN CASUALITIES COMMAND AUTH REQUIRED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1950507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3667048" y="3969017"/>
            <a:ext cx="6713916" cy="681656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id="{1CCE19CF-C65D-1A22-36D1-B315B2020C26}"/>
              </a:ext>
            </a:extLst>
          </p:cNvPr>
          <p:cNvCxnSpPr>
            <a:cxnSpLocks/>
            <a:stCxn id="200" idx="1"/>
            <a:endCxn id="36" idx="6"/>
          </p:cNvCxnSpPr>
          <p:nvPr/>
        </p:nvCxnSpPr>
        <p:spPr>
          <a:xfrm flipH="1">
            <a:off x="10380964" y="7371445"/>
            <a:ext cx="966359" cy="585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EF459F-1292-785E-0C8D-4D759E457C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3F765-154F-DC24-1F6C-E9189ECC336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D10C3D-1D48-7057-4427-6406A216D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FA7E29-87EF-73E8-DBEB-B37700EBF24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B6F6A72-CCC0-A83A-E495-5503521A248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3D352D-6C81-58C6-9751-524E2D2CB8D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55656-F9C3-F5A3-8974-299D1D673F5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E7C080-B636-E1E4-B6BC-46DEA465BF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B43705-FA02-0FAC-84DB-E21C2293CF2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BAC91AF-BBDB-4ED9-E103-0FE32F4D174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25C4E-FEFF-0BCA-0C51-3DA97FD0A94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2845-027C-8E31-4057-B196687A7E2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A6519B-8627-A526-0F38-EF058AD1640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AA1975-BE83-B093-1E58-DCBEBD02CD4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4C8BA2C-DFDF-9364-EACE-7D62F38AB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9DA6497E-524A-2314-B1AB-01C7A0F43998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Google Shape;200;p22">
            <a:extLst>
              <a:ext uri="{FF2B5EF4-FFF2-40B4-BE49-F238E27FC236}">
                <a16:creationId xmlns:a16="http://schemas.microsoft.com/office/drawing/2014/main" id="{12305CEC-D029-C5BD-4881-A6F1E18C2710}"/>
              </a:ext>
            </a:extLst>
          </p:cNvPr>
          <p:cNvSpPr txBox="1"/>
          <p:nvPr/>
        </p:nvSpPr>
        <p:spPr>
          <a:xfrm>
            <a:off x="5772136" y="7429497"/>
            <a:ext cx="834415" cy="313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 A</a:t>
            </a:r>
            <a:endParaRPr sz="1000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60F9C3-DD08-F725-43BD-9736EF9E48C5}"/>
              </a:ext>
            </a:extLst>
          </p:cNvPr>
          <p:cNvCxnSpPr/>
          <p:nvPr/>
        </p:nvCxnSpPr>
        <p:spPr>
          <a:xfrm flipV="1">
            <a:off x="6633275" y="7143239"/>
            <a:ext cx="390731" cy="3678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341015428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COMMERCIAL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CASUALTIES, INFRASTRUCTURE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RESIDENTIAL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CASUALTIES, INFRASTRUCTURE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093412-066B-3BF3-3C2E-3CBC94F297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38E16E-1756-4E13-3325-25DF84AFE9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E16F81-D5B9-4F87-07AD-4217DF7B3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4AC365-EA50-574D-61C4-B087B99B8EC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843C5E7-FBD0-E1FE-EE8A-44194EE451B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7EACCD-8055-EEC5-3FEB-A2694727CBF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B1A5904-2D93-AD3A-A6DE-5BB7160A654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5A3EE95-FC6A-E5A4-9A17-4997236918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BEF7AD7-4A5A-1340-79B3-4A3B23F9E2E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8301E3-8178-FB89-36E5-89761D9721C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68BCE8-8E6A-222A-2C6A-A8C6177B64B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824ACA-3BBE-72F8-D140-4AFF1BC96A2C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86D661-A159-BE64-250B-C60A50B3E95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95A701-74F7-31DC-6971-584FC90586D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E952033-23C4-9D37-BE92-4A847CF57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63EB2AE9-277F-34D9-06EC-ED8CE4DF22AC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D64E83-D709-C76B-9660-1E2A9D51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8" t="-1" b="1765"/>
          <a:stretch/>
        </p:blipFill>
        <p:spPr>
          <a:xfrm>
            <a:off x="7963335" y="1935308"/>
            <a:ext cx="7132160" cy="4099955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8866814">
            <a:off x="14222288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4B1E48-B109-59F3-BC66-580D9F59F34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CE205-7009-C0AD-05FC-475D5A93DA9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C969DF-14C5-C7DA-C7D8-BDF41AC91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62985E-8906-B131-ABEB-4C08F1F6E03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02DAFC-B38A-38FD-929A-23883E37492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2487BEB-001E-0BBA-9A6A-1D1B42ED9AE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89AFB66-9FAF-85BD-FAF3-675F2E2B89F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25FF399-99E1-5DE8-22E7-7305D11BD54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F6DE55-3DD5-0395-7879-BA2C2101830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240CAA-7697-2A79-6F4D-9EF822378DE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876795-7A88-E9C5-F554-CE5913A9111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9790A1-A247-B36C-9F57-BD5F8305BF38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8807E0-0E45-8B44-EAA4-F6D892F8E8F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B2AD1F-7BF9-67C0-0E60-B832D5010F2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0" name="Picture 2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E920B9E8-2D5E-A108-9968-4A4145B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id="{372D28A0-91FE-E283-1043-882D335F3077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826</Words>
  <Application>Microsoft Office PowerPoint</Application>
  <PresentationFormat>Custom</PresentationFormat>
  <Paragraphs>182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SRNTGT023  Ostrovnoy Naval HQ,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16</cp:revision>
  <dcterms:modified xsi:type="dcterms:W3CDTF">2025-02-13T14:19:16Z</dcterms:modified>
</cp:coreProperties>
</file>